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C8CEAB-14C2-4C4A-A812-AEB045894C44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D572D29-A76F-4880-A667-11A4889F76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Formal Essay</a:t>
            </a:r>
            <a:br>
              <a:rPr lang="en-US" sz="4900" dirty="0" smtClean="0"/>
            </a:br>
            <a:r>
              <a:rPr lang="en-US" sz="4900" dirty="0" smtClean="0"/>
              <a:t>Packet Format 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4400" dirty="0" smtClean="0">
                <a:latin typeface="Freestyle Script" pitchFamily="66" charset="0"/>
              </a:rPr>
              <a:t>For the Final Step of Your Publication Journey</a:t>
            </a:r>
            <a:endParaRPr lang="en-US" sz="4400" dirty="0">
              <a:latin typeface="Freestyle Script" pitchFamily="66" charset="0"/>
            </a:endParaRPr>
          </a:p>
        </p:txBody>
      </p:sp>
      <p:pic>
        <p:nvPicPr>
          <p:cNvPr id="1026" name="Picture 2" descr="C:\Users\David Kristoff\AppData\Local\Microsoft\Windows\Temporary Internet Files\Content.IE5\OZMBFRZW\writing_clipa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2715004" cy="262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Don’t Forget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Remember, how you turn in a body of work is very important in maximizing your grade on a large project.  </a:t>
            </a:r>
          </a:p>
          <a:p>
            <a:r>
              <a:rPr lang="en-US" dirty="0" smtClean="0"/>
              <a:t>Remember to check specifications and follow them carefully.</a:t>
            </a:r>
          </a:p>
          <a:p>
            <a:r>
              <a:rPr lang="en-US" dirty="0" smtClean="0"/>
              <a:t>Remember to check paper formatting to avoid deductions (i.e. font size, margin size, etc.)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May the Writing Force Be with You as You Send your Baby out into the World!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Pengu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Order of Writing Process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Essay must have the following components in the correct order to maximize points and improve quality of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Grading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 sure Grading Rubric is first.</a:t>
            </a:r>
          </a:p>
          <a:p>
            <a:r>
              <a:rPr lang="en-US" dirty="0" smtClean="0"/>
              <a:t>Be sure you have written your name in the space provided.</a:t>
            </a:r>
          </a:p>
          <a:p>
            <a:r>
              <a:rPr lang="en-US" dirty="0" smtClean="0"/>
              <a:t>Be sure you have done your final adjustments to your paper using the rubric as a guideline.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 Formal Title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Title page comes next.</a:t>
            </a:r>
          </a:p>
          <a:p>
            <a:r>
              <a:rPr lang="en-US" dirty="0" smtClean="0"/>
              <a:t>Be sure it is typed, neat, and created according to the format in your Composition Book on p. 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 Final/Best Copy of Essay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Place the draft that you want to be graded directly after the title page.  This should be your best/final draft.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 Proof of other Drafts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Immediately following the final draft, place 3 drafts behind it in chronological order.</a:t>
            </a:r>
          </a:p>
          <a:p>
            <a:r>
              <a:rPr lang="en-US" dirty="0" smtClean="0"/>
              <a:t>Be sure to label each draft: 1</a:t>
            </a:r>
            <a:r>
              <a:rPr lang="en-US" baseline="30000" dirty="0" smtClean="0"/>
              <a:t>st draft </a:t>
            </a:r>
            <a:r>
              <a:rPr lang="en-US" dirty="0" smtClean="0"/>
              <a:t>, 2</a:t>
            </a:r>
            <a:r>
              <a:rPr lang="en-US" baseline="30000" dirty="0" smtClean="0"/>
              <a:t>nd draft</a:t>
            </a:r>
            <a:r>
              <a:rPr lang="en-US" dirty="0" smtClean="0"/>
              <a:t>, 3</a:t>
            </a:r>
            <a:r>
              <a:rPr lang="en-US" baseline="30000" dirty="0" smtClean="0"/>
              <a:t>rd draft</a:t>
            </a:r>
            <a:r>
              <a:rPr lang="en-US" dirty="0" smtClean="0"/>
              <a:t>, etc.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200" dirty="0" smtClean="0"/>
              <a:t>No reason for the koala picture except </a:t>
            </a:r>
          </a:p>
          <a:p>
            <a:pPr>
              <a:buNone/>
            </a:pPr>
            <a:r>
              <a:rPr lang="en-US" sz="1200" dirty="0" smtClean="0"/>
              <a:t>That he/she is cute.  </a:t>
            </a:r>
            <a:endParaRPr lang="en-US" sz="1200" dirty="0"/>
          </a:p>
        </p:txBody>
      </p:sp>
      <p:pic>
        <p:nvPicPr>
          <p:cNvPr id="4" name="Picture 3" descr="Koa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0480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 Conferencing Sheets.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Place signed adult conferencing sheet first.</a:t>
            </a:r>
          </a:p>
          <a:p>
            <a:r>
              <a:rPr lang="en-US" dirty="0" smtClean="0"/>
              <a:t>Place a minimum of 2 peer conferencing sheets afterwards.</a:t>
            </a:r>
          </a:p>
          <a:p>
            <a:r>
              <a:rPr lang="en-US" dirty="0" smtClean="0"/>
              <a:t>Place peer editing checklist after conferencing sheets.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Other Writing Process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Place any other writing process proofs that you would like to add or that is required specific to the essay at the end of the collection.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Turn-in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Gather all items in order and place them in a single page protector.</a:t>
            </a:r>
          </a:p>
          <a:p>
            <a:r>
              <a:rPr lang="en-US" dirty="0" smtClean="0"/>
              <a:t>Do not staple all items together.  Drafts can be stapled though.</a:t>
            </a:r>
          </a:p>
          <a:p>
            <a:r>
              <a:rPr lang="en-US" dirty="0" smtClean="0"/>
              <a:t>Have body of work ready to turn in at the beginning of the day.</a:t>
            </a:r>
          </a:p>
          <a:p>
            <a:r>
              <a:rPr lang="en-US" dirty="0" smtClean="0"/>
              <a:t>Do not compile items when due or they will receive a late deduction.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355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Freestyle Script</vt:lpstr>
      <vt:lpstr>Gill Sans MT</vt:lpstr>
      <vt:lpstr>Verdana</vt:lpstr>
      <vt:lpstr>Wingdings 2</vt:lpstr>
      <vt:lpstr>Solstice</vt:lpstr>
      <vt:lpstr> Formal Essay Packet Format </vt:lpstr>
      <vt:lpstr>Order of Writing Process Compilation</vt:lpstr>
      <vt:lpstr>Grading Rubric</vt:lpstr>
      <vt:lpstr>1.  Formal Title Page</vt:lpstr>
      <vt:lpstr>2.  Final/Best Copy of Essay</vt:lpstr>
      <vt:lpstr>3.  Proof of other Drafts</vt:lpstr>
      <vt:lpstr>4.  Conferencing Sheets.</vt:lpstr>
      <vt:lpstr>5.  Other Writing Process Proofs</vt:lpstr>
      <vt:lpstr>Turn-in Procedures</vt:lpstr>
      <vt:lpstr>Don’t Forget</vt:lpstr>
      <vt:lpstr> May the Writing Force Be with You as You Send your Baby out into the World!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Essay Packet Format</dc:title>
  <dc:creator>David Kristoff</dc:creator>
  <cp:lastModifiedBy>Lisa Bennett</cp:lastModifiedBy>
  <cp:revision>4</cp:revision>
  <dcterms:created xsi:type="dcterms:W3CDTF">2015-11-20T17:08:28Z</dcterms:created>
  <dcterms:modified xsi:type="dcterms:W3CDTF">2017-09-05T02:40:50Z</dcterms:modified>
</cp:coreProperties>
</file>